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2192000" cy="6858000"/>
  <p:notesSz cx="9926638" cy="679767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657A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86101" y="2003171"/>
            <a:ext cx="1961642" cy="2018664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80543" y="1387221"/>
            <a:ext cx="2585085" cy="266001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26437" y="3328797"/>
            <a:ext cx="1719326" cy="176936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92922" y="4616513"/>
            <a:ext cx="1183525" cy="117157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74941" y="462026"/>
            <a:ext cx="10952988" cy="585851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95882" y="6142748"/>
            <a:ext cx="1116114" cy="489458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79374" y="5571007"/>
            <a:ext cx="993762" cy="107966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002784" y="1306048"/>
            <a:ext cx="6562725" cy="10083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18075" y="2340467"/>
            <a:ext cx="6772275" cy="2099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mailto:office@chilton.suffolk.sch.u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002784" y="1306048"/>
            <a:ext cx="6562725" cy="959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94839" marR="5080" indent="-1882775">
              <a:lnSpc>
                <a:spcPct val="115100"/>
              </a:lnSpc>
              <a:spcBef>
                <a:spcPts val="100"/>
              </a:spcBef>
            </a:pPr>
            <a:r>
              <a:rPr dirty="0">
                <a:latin typeface="Arial Narrow" panose="020B0606020202030204" pitchFamily="34" charset="0"/>
              </a:rPr>
              <a:t>Do</a:t>
            </a:r>
            <a:r>
              <a:rPr spc="-120" dirty="0">
                <a:latin typeface="Arial Narrow" panose="020B0606020202030204" pitchFamily="34" charset="0"/>
              </a:rPr>
              <a:t> </a:t>
            </a:r>
            <a:r>
              <a:rPr spc="-70" dirty="0">
                <a:latin typeface="Arial Narrow" panose="020B0606020202030204" pitchFamily="34" charset="0"/>
              </a:rPr>
              <a:t>you</a:t>
            </a:r>
            <a:r>
              <a:rPr spc="-250" dirty="0">
                <a:latin typeface="Arial Narrow" panose="020B0606020202030204" pitchFamily="34" charset="0"/>
              </a:rPr>
              <a:t> </a:t>
            </a:r>
            <a:r>
              <a:rPr spc="-65" dirty="0">
                <a:latin typeface="Arial Narrow" panose="020B0606020202030204" pitchFamily="34" charset="0"/>
              </a:rPr>
              <a:t>have</a:t>
            </a:r>
            <a:r>
              <a:rPr spc="-215" dirty="0">
                <a:latin typeface="Arial Narrow" panose="020B0606020202030204" pitchFamily="34" charset="0"/>
              </a:rPr>
              <a:t> </a:t>
            </a:r>
            <a:r>
              <a:rPr dirty="0">
                <a:latin typeface="Arial Narrow" panose="020B0606020202030204" pitchFamily="34" charset="0"/>
              </a:rPr>
              <a:t>a</a:t>
            </a:r>
            <a:r>
              <a:rPr spc="-185" dirty="0">
                <a:latin typeface="Arial Narrow" panose="020B0606020202030204" pitchFamily="34" charset="0"/>
              </a:rPr>
              <a:t> </a:t>
            </a:r>
            <a:r>
              <a:rPr spc="-40" dirty="0">
                <a:latin typeface="Arial Narrow" panose="020B0606020202030204" pitchFamily="34" charset="0"/>
              </a:rPr>
              <a:t>child</a:t>
            </a:r>
            <a:r>
              <a:rPr spc="-180" dirty="0">
                <a:latin typeface="Arial Narrow" panose="020B0606020202030204" pitchFamily="34" charset="0"/>
              </a:rPr>
              <a:t> </a:t>
            </a:r>
            <a:r>
              <a:rPr spc="-50" dirty="0">
                <a:latin typeface="Arial Narrow" panose="020B0606020202030204" pitchFamily="34" charset="0"/>
              </a:rPr>
              <a:t>due</a:t>
            </a:r>
            <a:r>
              <a:rPr spc="-229" dirty="0">
                <a:latin typeface="Arial Narrow" panose="020B0606020202030204" pitchFamily="34" charset="0"/>
              </a:rPr>
              <a:t> </a:t>
            </a:r>
            <a:r>
              <a:rPr spc="-60" dirty="0">
                <a:latin typeface="Arial Narrow" panose="020B0606020202030204" pitchFamily="34" charset="0"/>
              </a:rPr>
              <a:t>to</a:t>
            </a:r>
            <a:r>
              <a:rPr spc="-270" dirty="0">
                <a:latin typeface="Arial Narrow" panose="020B0606020202030204" pitchFamily="34" charset="0"/>
              </a:rPr>
              <a:t> </a:t>
            </a:r>
            <a:r>
              <a:rPr spc="-55" dirty="0">
                <a:latin typeface="Arial Narrow" panose="020B0606020202030204" pitchFamily="34" charset="0"/>
              </a:rPr>
              <a:t>start</a:t>
            </a:r>
            <a:r>
              <a:rPr spc="-175" dirty="0">
                <a:latin typeface="Arial Narrow" panose="020B0606020202030204" pitchFamily="34" charset="0"/>
              </a:rPr>
              <a:t> </a:t>
            </a:r>
            <a:r>
              <a:rPr spc="-25" dirty="0">
                <a:latin typeface="Arial Narrow" panose="020B0606020202030204" pitchFamily="34" charset="0"/>
              </a:rPr>
              <a:t>school</a:t>
            </a:r>
            <a:r>
              <a:rPr spc="-185" dirty="0">
                <a:latin typeface="Arial Narrow" panose="020B0606020202030204" pitchFamily="34" charset="0"/>
              </a:rPr>
              <a:t> </a:t>
            </a:r>
            <a:r>
              <a:rPr spc="-35" dirty="0">
                <a:latin typeface="Arial Narrow" panose="020B0606020202030204" pitchFamily="34" charset="0"/>
              </a:rPr>
              <a:t>in </a:t>
            </a:r>
            <a:r>
              <a:rPr spc="-45" dirty="0">
                <a:latin typeface="Arial Narrow" panose="020B0606020202030204" pitchFamily="34" charset="0"/>
              </a:rPr>
              <a:t>September</a:t>
            </a:r>
            <a:r>
              <a:rPr spc="-155" dirty="0">
                <a:latin typeface="Arial Narrow" panose="020B0606020202030204" pitchFamily="34" charset="0"/>
              </a:rPr>
              <a:t> </a:t>
            </a:r>
            <a:r>
              <a:rPr spc="-10" dirty="0">
                <a:latin typeface="Arial Narrow" panose="020B0606020202030204" pitchFamily="34" charset="0"/>
              </a:rPr>
              <a:t>2027?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918075" y="2340467"/>
            <a:ext cx="6772275" cy="1767792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GB" sz="2000" b="0" dirty="0">
                <a:latin typeface="Arial Narrow" panose="020B0606020202030204" pitchFamily="34" charset="0"/>
              </a:rPr>
              <a:t>We warmly invite you to visit our amazing school on a personalised one-to-one tour and experience our learning environment first-hand.</a:t>
            </a:r>
            <a:endParaRPr lang="en-GB" b="0" dirty="0">
              <a:latin typeface="Arial Narrow" panose="020B0606020202030204" pitchFamily="34" charset="0"/>
            </a:endParaRPr>
          </a:p>
          <a:p>
            <a:pPr marL="26670" algn="ctr">
              <a:lnSpc>
                <a:spcPct val="100000"/>
              </a:lnSpc>
              <a:spcBef>
                <a:spcPts val="1200"/>
              </a:spcBef>
            </a:pPr>
            <a:r>
              <a:rPr lang="en-GB" spc="-170" dirty="0">
                <a:latin typeface="Arial Narrow" panose="020B0606020202030204" pitchFamily="34" charset="0"/>
              </a:rPr>
              <a:t>Call us now on: </a:t>
            </a:r>
            <a:r>
              <a:rPr spc="-170" dirty="0">
                <a:latin typeface="Arial Narrow" panose="020B0606020202030204" pitchFamily="34" charset="0"/>
              </a:rPr>
              <a:t>01449</a:t>
            </a:r>
            <a:r>
              <a:rPr spc="-285" dirty="0">
                <a:latin typeface="Arial Narrow" panose="020B0606020202030204" pitchFamily="34" charset="0"/>
              </a:rPr>
              <a:t> </a:t>
            </a:r>
            <a:r>
              <a:rPr spc="-10" dirty="0">
                <a:latin typeface="Arial Narrow" panose="020B0606020202030204" pitchFamily="34" charset="0"/>
              </a:rPr>
              <a:t>612928</a:t>
            </a:r>
          </a:p>
          <a:p>
            <a:pPr algn="ctr">
              <a:lnSpc>
                <a:spcPct val="100000"/>
              </a:lnSpc>
              <a:spcBef>
                <a:spcPts val="1200"/>
              </a:spcBef>
            </a:pPr>
            <a:r>
              <a:rPr sz="2000" u="sng" spc="-10" dirty="0"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hlinkClick r:id="rId2"/>
              </a:rPr>
              <a:t>office@chilton.suffolk.sch.uk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091809" y="5956503"/>
            <a:ext cx="488315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2800" spc="-75" dirty="0">
                <a:solidFill>
                  <a:srgbClr val="FFFFFF"/>
                </a:solidFill>
                <a:latin typeface="Arial Narrow" panose="020B0606020202030204" pitchFamily="34" charset="0"/>
                <a:cs typeface="Trebuchet MS"/>
              </a:rPr>
              <a:t>“Respect,</a:t>
            </a:r>
            <a:r>
              <a:rPr sz="2800" spc="-250" dirty="0">
                <a:solidFill>
                  <a:srgbClr val="FFFFFF"/>
                </a:solidFill>
                <a:latin typeface="Arial Narrow" panose="020B0606020202030204" pitchFamily="34" charset="0"/>
                <a:cs typeface="Trebuchet MS"/>
              </a:rPr>
              <a:t> </a:t>
            </a:r>
            <a:r>
              <a:rPr sz="2800" spc="-125" dirty="0">
                <a:solidFill>
                  <a:srgbClr val="FFFFFF"/>
                </a:solidFill>
                <a:latin typeface="Arial Narrow" panose="020B0606020202030204" pitchFamily="34" charset="0"/>
                <a:cs typeface="Trebuchet MS"/>
              </a:rPr>
              <a:t>Believe,</a:t>
            </a:r>
            <a:r>
              <a:rPr sz="2800" spc="-335" dirty="0">
                <a:solidFill>
                  <a:srgbClr val="FFFFFF"/>
                </a:solidFill>
                <a:latin typeface="Arial Narrow" panose="020B0606020202030204" pitchFamily="34" charset="0"/>
                <a:cs typeface="Trebuchet MS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Arial Narrow" panose="020B0606020202030204" pitchFamily="34" charset="0"/>
                <a:cs typeface="Trebuchet MS"/>
              </a:rPr>
              <a:t>Achieve”</a:t>
            </a:r>
            <a:endParaRPr sz="2800" dirty="0">
              <a:latin typeface="Arial Narrow" panose="020B0606020202030204" pitchFamily="34" charset="0"/>
              <a:cs typeface="Trebuchet M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907028" y="4405172"/>
            <a:ext cx="1333500" cy="2045335"/>
            <a:chOff x="3907028" y="4405172"/>
            <a:chExt cx="1333500" cy="2045335"/>
          </a:xfrm>
        </p:grpSpPr>
        <p:pic>
          <p:nvPicPr>
            <p:cNvPr id="6" name="object 6" descr="A qr code with a blue and white background  AI-generated content may be incorrect.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7028" y="4405172"/>
              <a:ext cx="1333119" cy="2044954"/>
            </a:xfrm>
            <a:prstGeom prst="rect">
              <a:avLst/>
            </a:prstGeom>
          </p:spPr>
        </p:pic>
        <p:pic>
          <p:nvPicPr>
            <p:cNvPr id="7" name="object 7" descr="A qr code with a blue background  AI-generated content may be incorrect.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6436" y="5172113"/>
              <a:ext cx="1178572" cy="11785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57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 Narrow</vt:lpstr>
      <vt:lpstr>Trebuchet MS</vt:lpstr>
      <vt:lpstr>Office Theme</vt:lpstr>
      <vt:lpstr>Do you have a child due to start school in September 2027?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Camilla Pointer</dc:creator>
  <cp:lastModifiedBy>Donna Parrott</cp:lastModifiedBy>
  <cp:revision>1</cp:revision>
  <cp:lastPrinted>2026-09-21T14:15:10Z</cp:lastPrinted>
  <dcterms:created xsi:type="dcterms:W3CDTF">2026-09-21T14:11:39Z</dcterms:created>
  <dcterms:modified xsi:type="dcterms:W3CDTF">2026-09-21T14:57:57Z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2026-09-11T00:00:00Z</vt:filetime>
  </property>
  <property fmtid="{D5CDD505-2E9C-101B-9397-08002B2CF9AE}" pid="4" name="Creator">
    <vt:lpwstr>Microsoft® PowerPoint® for Microsoft 365</vt:lpwstr>
  </property>
  <property fmtid="{D5CDD505-2E9C-101B-9397-08002B2CF9AE}" pid="5" name="LastSaved">
    <vt:filetime>2026-09-21T00:00:00Z</vt:filetime>
  </property>
  <property fmtid="{D5CDD505-2E9C-101B-9397-08002B2CF9AE}" pid="6" name="Producer">
    <vt:lpwstr>Microsoft® PowerPoint® for Microsoft 365</vt:lpwstr>
  </property>
</Properties>
</file>